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430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EF8143-F412-4D94-97E1-D68470368D56}" v="1" dt="2023-05-31T12:01:16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Keiti Mori" userId="2ba5b5b5-29e4-4e80-911d-d16bb5e58efb" providerId="ADAL" clId="{AFEF8143-F412-4D94-97E1-D68470368D56}"/>
    <pc:docChg chg="undo custSel modSld modMainMaster">
      <pc:chgData name="Marcel Keiti Mori" userId="2ba5b5b5-29e4-4e80-911d-d16bb5e58efb" providerId="ADAL" clId="{AFEF8143-F412-4D94-97E1-D68470368D56}" dt="2023-05-31T12:03:45.296" v="57" actId="207"/>
      <pc:docMkLst>
        <pc:docMk/>
      </pc:docMkLst>
      <pc:sldChg chg="modSp mod">
        <pc:chgData name="Marcel Keiti Mori" userId="2ba5b5b5-29e4-4e80-911d-d16bb5e58efb" providerId="ADAL" clId="{AFEF8143-F412-4D94-97E1-D68470368D56}" dt="2023-05-31T12:03:45.296" v="57" actId="207"/>
        <pc:sldMkLst>
          <pc:docMk/>
          <pc:sldMk cId="121702949" sldId="256"/>
        </pc:sldMkLst>
        <pc:spChg chg="mod">
          <ac:chgData name="Marcel Keiti Mori" userId="2ba5b5b5-29e4-4e80-911d-d16bb5e58efb" providerId="ADAL" clId="{AFEF8143-F412-4D94-97E1-D68470368D56}" dt="2023-05-31T12:03:45.296" v="57" actId="207"/>
          <ac:spMkLst>
            <pc:docMk/>
            <pc:sldMk cId="121702949" sldId="256"/>
            <ac:spMk id="3" creationId="{177BE545-76F4-E1DD-EB6C-10C56FB8B048}"/>
          </ac:spMkLst>
        </pc:spChg>
      </pc:sldChg>
      <pc:sldMasterChg chg="addSp delSp modSp mod">
        <pc:chgData name="Marcel Keiti Mori" userId="2ba5b5b5-29e4-4e80-911d-d16bb5e58efb" providerId="ADAL" clId="{AFEF8143-F412-4D94-97E1-D68470368D56}" dt="2023-05-31T12:01:16.464" v="3" actId="962"/>
        <pc:sldMasterMkLst>
          <pc:docMk/>
          <pc:sldMasterMk cId="3809217304" sldId="2147483660"/>
        </pc:sldMasterMkLst>
        <pc:picChg chg="add mod">
          <ac:chgData name="Marcel Keiti Mori" userId="2ba5b5b5-29e4-4e80-911d-d16bb5e58efb" providerId="ADAL" clId="{AFEF8143-F412-4D94-97E1-D68470368D56}" dt="2023-05-31T12:01:16.464" v="3" actId="962"/>
          <ac:picMkLst>
            <pc:docMk/>
            <pc:sldMasterMk cId="3809217304" sldId="2147483660"/>
            <ac:picMk id="3" creationId="{DCDD0F60-5118-E8B2-CDE6-45423B212D8A}"/>
          </ac:picMkLst>
        </pc:picChg>
        <pc:picChg chg="del">
          <ac:chgData name="Marcel Keiti Mori" userId="2ba5b5b5-29e4-4e80-911d-d16bb5e58efb" providerId="ADAL" clId="{AFEF8143-F412-4D94-97E1-D68470368D56}" dt="2023-05-31T12:01:12.496" v="0" actId="478"/>
          <ac:picMkLst>
            <pc:docMk/>
            <pc:sldMasterMk cId="3809217304" sldId="2147483660"/>
            <ac:picMk id="8" creationId="{08AA9EA6-DB57-E700-EEE4-8FE0F23EAB77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36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iagrama, Site&#10;&#10;Descrição gerada automaticamente">
            <a:extLst>
              <a:ext uri="{FF2B5EF4-FFF2-40B4-BE49-F238E27FC236}">
                <a16:creationId xmlns:a16="http://schemas.microsoft.com/office/drawing/2014/main" id="{DCDD0F60-5118-E8B2-CDE6-45423B212D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1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77BE545-76F4-E1DD-EB6C-10C56FB8B04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6494930"/>
            <a:ext cx="11430000" cy="1520226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pt-BR" sz="3000" b="1" dirty="0">
                <a:solidFill>
                  <a:srgbClr val="122050"/>
                </a:solidFill>
                <a:latin typeface="Gill Sans MT" panose="020B0502020104020203" pitchFamily="34" charset="0"/>
              </a:rPr>
              <a:t>DATA: XX/XX/2023 | às 00h00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pt-BR" sz="3000" b="1" dirty="0">
                <a:solidFill>
                  <a:srgbClr val="122050"/>
                </a:solidFill>
                <a:latin typeface="Gill Sans MT" panose="020B0502020104020203" pitchFamily="34" charset="0"/>
              </a:rPr>
              <a:t>Local 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pt-BR" sz="3000" i="1" dirty="0">
                <a:solidFill>
                  <a:srgbClr val="122050"/>
                </a:solidFill>
                <a:latin typeface="Gill Sans MT" panose="020B0502020104020203" pitchFamily="34" charset="0"/>
              </a:rPr>
              <a:t>Nome da Rua, número - Bairro | Cidade </a:t>
            </a:r>
          </a:p>
        </p:txBody>
      </p:sp>
    </p:spTree>
    <p:extLst>
      <p:ext uri="{BB962C8B-B14F-4D97-AF65-F5344CB8AC3E}">
        <p14:creationId xmlns:p14="http://schemas.microsoft.com/office/powerpoint/2010/main" val="121702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3" ma:contentTypeDescription="Crie um novo documento." ma:contentTypeScope="" ma:versionID="151288eeb8c7e12598a6eb8c9ce3a34a">
  <xsd:schema xmlns:xsd="http://www.w3.org/2001/XMLSchema" xmlns:xs="http://www.w3.org/2001/XMLSchema" xmlns:p="http://schemas.microsoft.com/office/2006/metadata/properties" xmlns:ns2="09644849-26e9-4da7-a8e5-a40617a44d00" xmlns:ns3="1ca3a96b-b23d-4c07-a046-fd4d14ce6620" xmlns:ns4="ce6c6f1b-569f-4b0a-8217-d2c5c7f2840d" targetNamespace="http://schemas.microsoft.com/office/2006/metadata/properties" ma:root="true" ma:fieldsID="a1e03182824c420ffac2e8604150cff9" ns2:_="" ns3:_="" ns4:_="">
    <xsd:import namespace="09644849-26e9-4da7-a8e5-a40617a44d00"/>
    <xsd:import namespace="1ca3a96b-b23d-4c07-a046-fd4d14ce6620"/>
    <xsd:import namespace="ce6c6f1b-569f-4b0a-8217-d2c5c7f284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c6f1b-569f-4b0a-8217-d2c5c7f284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746BEB-366C-4265-9C06-547E5D4778A0}"/>
</file>

<file path=customXml/itemProps2.xml><?xml version="1.0" encoding="utf-8"?>
<ds:datastoreItem xmlns:ds="http://schemas.openxmlformats.org/officeDocument/2006/customXml" ds:itemID="{4B414CE8-3729-43B7-9F06-E7385EF33016}"/>
</file>

<file path=customXml/itemProps3.xml><?xml version="1.0" encoding="utf-8"?>
<ds:datastoreItem xmlns:ds="http://schemas.openxmlformats.org/officeDocument/2006/customXml" ds:itemID="{170AB250-6A29-4191-A715-D34937C11B1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20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 Keiti Mori</dc:creator>
  <cp:lastModifiedBy>Marcel Keiti Mori</cp:lastModifiedBy>
  <cp:revision>1</cp:revision>
  <dcterms:created xsi:type="dcterms:W3CDTF">2023-05-16T14:58:00Z</dcterms:created>
  <dcterms:modified xsi:type="dcterms:W3CDTF">2023-05-31T12:03:47Z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</Properties>
</file>